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5"/>
  </p:notesMasterIdLst>
  <p:handoutMasterIdLst>
    <p:handoutMasterId r:id="rId6"/>
  </p:handoutMasterIdLst>
  <p:sldIdLst>
    <p:sldId id="258" r:id="rId2"/>
    <p:sldId id="259" r:id="rId3"/>
    <p:sldId id="260" r:id="rId4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-1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Wednesday Sep 28,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7: Software Project Management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Wednesday Sep 28,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7: Software Project Management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Wednesday Sep 28,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7: Software Project Management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dirty="0" smtClean="0"/>
              <a:t>Lecture </a:t>
            </a:r>
            <a:r>
              <a:rPr lang="en-US" dirty="0" smtClean="0"/>
              <a:t>7: Software Project Management</a:t>
            </a:r>
            <a:endParaRPr lang="en-US" dirty="0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Sep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70625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7: Software Project Management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Sep 28,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670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7: Software Project Management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Wednesday Sep 28,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3440197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48</Words>
  <Application>Microsoft Office PowerPoint</Application>
  <PresentationFormat>A4 Paper (210x297 mm)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Balloons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2011-09-28T04:34:03Z</dcterms:modified>
</cp:coreProperties>
</file>